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315200" cy="914400" type="banner"/>
  <p:notesSz cx="6858000" cy="9144000"/>
  <p:defaultTextStyle>
    <a:defPPr>
      <a:defRPr lang="fr-FR"/>
    </a:defPPr>
    <a:lvl1pPr marL="0" algn="l" defTabSz="395021" rtl="0" eaLnBrk="1" latinLnBrk="0" hangingPunct="1">
      <a:defRPr sz="778" kern="1200">
        <a:solidFill>
          <a:schemeClr val="tx1"/>
        </a:solidFill>
        <a:latin typeface="+mn-lt"/>
        <a:ea typeface="+mn-ea"/>
        <a:cs typeface="+mn-cs"/>
      </a:defRPr>
    </a:lvl1pPr>
    <a:lvl2pPr marL="197510" algn="l" defTabSz="395021" rtl="0" eaLnBrk="1" latinLnBrk="0" hangingPunct="1">
      <a:defRPr sz="778" kern="1200">
        <a:solidFill>
          <a:schemeClr val="tx1"/>
        </a:solidFill>
        <a:latin typeface="+mn-lt"/>
        <a:ea typeface="+mn-ea"/>
        <a:cs typeface="+mn-cs"/>
      </a:defRPr>
    </a:lvl2pPr>
    <a:lvl3pPr marL="395021" algn="l" defTabSz="395021" rtl="0" eaLnBrk="1" latinLnBrk="0" hangingPunct="1">
      <a:defRPr sz="778" kern="1200">
        <a:solidFill>
          <a:schemeClr val="tx1"/>
        </a:solidFill>
        <a:latin typeface="+mn-lt"/>
        <a:ea typeface="+mn-ea"/>
        <a:cs typeface="+mn-cs"/>
      </a:defRPr>
    </a:lvl3pPr>
    <a:lvl4pPr marL="592531" algn="l" defTabSz="395021" rtl="0" eaLnBrk="1" latinLnBrk="0" hangingPunct="1">
      <a:defRPr sz="778" kern="1200">
        <a:solidFill>
          <a:schemeClr val="tx1"/>
        </a:solidFill>
        <a:latin typeface="+mn-lt"/>
        <a:ea typeface="+mn-ea"/>
        <a:cs typeface="+mn-cs"/>
      </a:defRPr>
    </a:lvl4pPr>
    <a:lvl5pPr marL="790042" algn="l" defTabSz="395021" rtl="0" eaLnBrk="1" latinLnBrk="0" hangingPunct="1">
      <a:defRPr sz="778" kern="1200">
        <a:solidFill>
          <a:schemeClr val="tx1"/>
        </a:solidFill>
        <a:latin typeface="+mn-lt"/>
        <a:ea typeface="+mn-ea"/>
        <a:cs typeface="+mn-cs"/>
      </a:defRPr>
    </a:lvl5pPr>
    <a:lvl6pPr marL="987552" algn="l" defTabSz="395021" rtl="0" eaLnBrk="1" latinLnBrk="0" hangingPunct="1">
      <a:defRPr sz="778" kern="1200">
        <a:solidFill>
          <a:schemeClr val="tx1"/>
        </a:solidFill>
        <a:latin typeface="+mn-lt"/>
        <a:ea typeface="+mn-ea"/>
        <a:cs typeface="+mn-cs"/>
      </a:defRPr>
    </a:lvl6pPr>
    <a:lvl7pPr marL="1185062" algn="l" defTabSz="395021" rtl="0" eaLnBrk="1" latinLnBrk="0" hangingPunct="1">
      <a:defRPr sz="778" kern="1200">
        <a:solidFill>
          <a:schemeClr val="tx1"/>
        </a:solidFill>
        <a:latin typeface="+mn-lt"/>
        <a:ea typeface="+mn-ea"/>
        <a:cs typeface="+mn-cs"/>
      </a:defRPr>
    </a:lvl7pPr>
    <a:lvl8pPr marL="1382573" algn="l" defTabSz="395021" rtl="0" eaLnBrk="1" latinLnBrk="0" hangingPunct="1">
      <a:defRPr sz="778" kern="1200">
        <a:solidFill>
          <a:schemeClr val="tx1"/>
        </a:solidFill>
        <a:latin typeface="+mn-lt"/>
        <a:ea typeface="+mn-ea"/>
        <a:cs typeface="+mn-cs"/>
      </a:defRPr>
    </a:lvl8pPr>
    <a:lvl9pPr marL="1580083" algn="l" defTabSz="395021" rtl="0" eaLnBrk="1" latinLnBrk="0" hangingPunct="1">
      <a:defRPr sz="778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B4E7"/>
    <a:srgbClr val="A0DCF0"/>
    <a:srgbClr val="95DAF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67" d="100"/>
          <a:sy n="167" d="100"/>
        </p:scale>
        <p:origin x="138" y="20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"/>
            <a:ext cx="5486400" cy="318347"/>
          </a:xfrm>
        </p:spPr>
        <p:txBody>
          <a:bodyPr anchor="b"/>
          <a:lstStyle>
            <a:lvl1pPr algn="ctr">
              <a:defRPr sz="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80272"/>
            <a:ext cx="5486400" cy="220768"/>
          </a:xfrm>
        </p:spPr>
        <p:txBody>
          <a:bodyPr/>
          <a:lstStyle>
            <a:lvl1pPr marL="0" indent="0" algn="ctr">
              <a:buNone/>
              <a:defRPr sz="320"/>
            </a:lvl1pPr>
            <a:lvl2pPr marL="60945" indent="0" algn="ctr">
              <a:buNone/>
              <a:defRPr sz="267"/>
            </a:lvl2pPr>
            <a:lvl3pPr marL="121890" indent="0" algn="ctr">
              <a:buNone/>
              <a:defRPr sz="240"/>
            </a:lvl3pPr>
            <a:lvl4pPr marL="182834" indent="0" algn="ctr">
              <a:buNone/>
              <a:defRPr sz="213"/>
            </a:lvl4pPr>
            <a:lvl5pPr marL="243779" indent="0" algn="ctr">
              <a:buNone/>
              <a:defRPr sz="213"/>
            </a:lvl5pPr>
            <a:lvl6pPr marL="304724" indent="0" algn="ctr">
              <a:buNone/>
              <a:defRPr sz="213"/>
            </a:lvl6pPr>
            <a:lvl7pPr marL="365669" indent="0" algn="ctr">
              <a:buNone/>
              <a:defRPr sz="213"/>
            </a:lvl7pPr>
            <a:lvl8pPr marL="426613" indent="0" algn="ctr">
              <a:buNone/>
              <a:defRPr sz="213"/>
            </a:lvl8pPr>
            <a:lvl9pPr marL="487558" indent="0" algn="ctr">
              <a:buNone/>
              <a:defRPr sz="213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39D1-F8A0-4EF9-B214-3378965878CC}" type="datetimeFigureOut">
              <a:rPr lang="fr-FR" smtClean="0"/>
              <a:t>28/09/2021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F667A-1F6F-4C7F-A97F-FE3CF20E9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4256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39D1-F8A0-4EF9-B214-3378965878CC}" type="datetimeFigureOut">
              <a:rPr lang="fr-FR" smtClean="0"/>
              <a:t>28/09/2021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F667A-1F6F-4C7F-A97F-FE3CF20E9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319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48683"/>
            <a:ext cx="1577340" cy="77491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48683"/>
            <a:ext cx="4640580" cy="774912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39D1-F8A0-4EF9-B214-3378965878CC}" type="datetimeFigureOut">
              <a:rPr lang="fr-FR" smtClean="0"/>
              <a:t>28/09/2021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F667A-1F6F-4C7F-A97F-FE3CF20E9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9300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39D1-F8A0-4EF9-B214-3378965878CC}" type="datetimeFigureOut">
              <a:rPr lang="fr-FR" smtClean="0"/>
              <a:t>28/09/2021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F667A-1F6F-4C7F-A97F-FE3CF20E9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649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227965"/>
            <a:ext cx="6309360" cy="380365"/>
          </a:xfrm>
        </p:spPr>
        <p:txBody>
          <a:bodyPr anchor="b"/>
          <a:lstStyle>
            <a:lvl1pPr>
              <a:defRPr sz="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611928"/>
            <a:ext cx="6309360" cy="200025"/>
          </a:xfrm>
        </p:spPr>
        <p:txBody>
          <a:bodyPr/>
          <a:lstStyle>
            <a:lvl1pPr marL="0" indent="0">
              <a:buNone/>
              <a:defRPr sz="320">
                <a:solidFill>
                  <a:schemeClr val="tx1">
                    <a:tint val="75000"/>
                  </a:schemeClr>
                </a:solidFill>
              </a:defRPr>
            </a:lvl1pPr>
            <a:lvl2pPr marL="60945" indent="0">
              <a:buNone/>
              <a:defRPr sz="267">
                <a:solidFill>
                  <a:schemeClr val="tx1">
                    <a:tint val="75000"/>
                  </a:schemeClr>
                </a:solidFill>
              </a:defRPr>
            </a:lvl2pPr>
            <a:lvl3pPr marL="121890" indent="0">
              <a:buNone/>
              <a:defRPr sz="240">
                <a:solidFill>
                  <a:schemeClr val="tx1">
                    <a:tint val="75000"/>
                  </a:schemeClr>
                </a:solidFill>
              </a:defRPr>
            </a:lvl3pPr>
            <a:lvl4pPr marL="182834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4pPr>
            <a:lvl5pPr marL="243779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5pPr>
            <a:lvl6pPr marL="304724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6pPr>
            <a:lvl7pPr marL="365669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7pPr>
            <a:lvl8pPr marL="426613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8pPr>
            <a:lvl9pPr marL="487558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39D1-F8A0-4EF9-B214-3378965878CC}" type="datetimeFigureOut">
              <a:rPr lang="fr-FR" smtClean="0"/>
              <a:t>28/09/2021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F667A-1F6F-4C7F-A97F-FE3CF20E9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3279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243417"/>
            <a:ext cx="3108960" cy="58017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243417"/>
            <a:ext cx="3108960" cy="58017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39D1-F8A0-4EF9-B214-3378965878CC}" type="datetimeFigureOut">
              <a:rPr lang="fr-FR" smtClean="0"/>
              <a:t>28/09/2021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F667A-1F6F-4C7F-A97F-FE3CF20E9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0915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48683"/>
            <a:ext cx="6309360" cy="17674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3" y="224155"/>
            <a:ext cx="3094672" cy="109855"/>
          </a:xfrm>
        </p:spPr>
        <p:txBody>
          <a:bodyPr anchor="b"/>
          <a:lstStyle>
            <a:lvl1pPr marL="0" indent="0">
              <a:buNone/>
              <a:defRPr sz="320" b="1"/>
            </a:lvl1pPr>
            <a:lvl2pPr marL="60945" indent="0">
              <a:buNone/>
              <a:defRPr sz="267" b="1"/>
            </a:lvl2pPr>
            <a:lvl3pPr marL="121890" indent="0">
              <a:buNone/>
              <a:defRPr sz="240" b="1"/>
            </a:lvl3pPr>
            <a:lvl4pPr marL="182834" indent="0">
              <a:buNone/>
              <a:defRPr sz="213" b="1"/>
            </a:lvl4pPr>
            <a:lvl5pPr marL="243779" indent="0">
              <a:buNone/>
              <a:defRPr sz="213" b="1"/>
            </a:lvl5pPr>
            <a:lvl6pPr marL="304724" indent="0">
              <a:buNone/>
              <a:defRPr sz="213" b="1"/>
            </a:lvl6pPr>
            <a:lvl7pPr marL="365669" indent="0">
              <a:buNone/>
              <a:defRPr sz="213" b="1"/>
            </a:lvl7pPr>
            <a:lvl8pPr marL="426613" indent="0">
              <a:buNone/>
              <a:defRPr sz="213" b="1"/>
            </a:lvl8pPr>
            <a:lvl9pPr marL="487558" indent="0">
              <a:buNone/>
              <a:defRPr sz="213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3" y="334010"/>
            <a:ext cx="3094672" cy="49127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224155"/>
            <a:ext cx="3109913" cy="109855"/>
          </a:xfrm>
        </p:spPr>
        <p:txBody>
          <a:bodyPr anchor="b"/>
          <a:lstStyle>
            <a:lvl1pPr marL="0" indent="0">
              <a:buNone/>
              <a:defRPr sz="320" b="1"/>
            </a:lvl1pPr>
            <a:lvl2pPr marL="60945" indent="0">
              <a:buNone/>
              <a:defRPr sz="267" b="1"/>
            </a:lvl2pPr>
            <a:lvl3pPr marL="121890" indent="0">
              <a:buNone/>
              <a:defRPr sz="240" b="1"/>
            </a:lvl3pPr>
            <a:lvl4pPr marL="182834" indent="0">
              <a:buNone/>
              <a:defRPr sz="213" b="1"/>
            </a:lvl4pPr>
            <a:lvl5pPr marL="243779" indent="0">
              <a:buNone/>
              <a:defRPr sz="213" b="1"/>
            </a:lvl5pPr>
            <a:lvl6pPr marL="304724" indent="0">
              <a:buNone/>
              <a:defRPr sz="213" b="1"/>
            </a:lvl6pPr>
            <a:lvl7pPr marL="365669" indent="0">
              <a:buNone/>
              <a:defRPr sz="213" b="1"/>
            </a:lvl7pPr>
            <a:lvl8pPr marL="426613" indent="0">
              <a:buNone/>
              <a:defRPr sz="213" b="1"/>
            </a:lvl8pPr>
            <a:lvl9pPr marL="487558" indent="0">
              <a:buNone/>
              <a:defRPr sz="213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334010"/>
            <a:ext cx="3109913" cy="49127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39D1-F8A0-4EF9-B214-3378965878CC}" type="datetimeFigureOut">
              <a:rPr lang="fr-FR" smtClean="0"/>
              <a:t>28/09/2021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F667A-1F6F-4C7F-A97F-FE3CF20E9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307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39D1-F8A0-4EF9-B214-3378965878CC}" type="datetimeFigureOut">
              <a:rPr lang="fr-FR" smtClean="0"/>
              <a:t>28/09/2021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F667A-1F6F-4C7F-A97F-FE3CF20E9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547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39D1-F8A0-4EF9-B214-3378965878CC}" type="datetimeFigureOut">
              <a:rPr lang="fr-FR" smtClean="0"/>
              <a:t>28/09/2021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F667A-1F6F-4C7F-A97F-FE3CF20E9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1213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0960"/>
            <a:ext cx="2359342" cy="213360"/>
          </a:xfrm>
        </p:spPr>
        <p:txBody>
          <a:bodyPr anchor="b"/>
          <a:lstStyle>
            <a:lvl1pPr>
              <a:defRPr sz="427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31657"/>
            <a:ext cx="3703320" cy="649817"/>
          </a:xfrm>
        </p:spPr>
        <p:txBody>
          <a:bodyPr/>
          <a:lstStyle>
            <a:lvl1pPr>
              <a:defRPr sz="427"/>
            </a:lvl1pPr>
            <a:lvl2pPr>
              <a:defRPr sz="373"/>
            </a:lvl2pPr>
            <a:lvl3pPr>
              <a:defRPr sz="320"/>
            </a:lvl3pPr>
            <a:lvl4pPr>
              <a:defRPr sz="267"/>
            </a:lvl4pPr>
            <a:lvl5pPr>
              <a:defRPr sz="267"/>
            </a:lvl5pPr>
            <a:lvl6pPr>
              <a:defRPr sz="267"/>
            </a:lvl6pPr>
            <a:lvl7pPr>
              <a:defRPr sz="267"/>
            </a:lvl7pPr>
            <a:lvl8pPr>
              <a:defRPr sz="267"/>
            </a:lvl8pPr>
            <a:lvl9pPr>
              <a:defRPr sz="267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74320"/>
            <a:ext cx="2359342" cy="508212"/>
          </a:xfrm>
        </p:spPr>
        <p:txBody>
          <a:bodyPr/>
          <a:lstStyle>
            <a:lvl1pPr marL="0" indent="0">
              <a:buNone/>
              <a:defRPr sz="213"/>
            </a:lvl1pPr>
            <a:lvl2pPr marL="60945" indent="0">
              <a:buNone/>
              <a:defRPr sz="187"/>
            </a:lvl2pPr>
            <a:lvl3pPr marL="121890" indent="0">
              <a:buNone/>
              <a:defRPr sz="160"/>
            </a:lvl3pPr>
            <a:lvl4pPr marL="182834" indent="0">
              <a:buNone/>
              <a:defRPr sz="133"/>
            </a:lvl4pPr>
            <a:lvl5pPr marL="243779" indent="0">
              <a:buNone/>
              <a:defRPr sz="133"/>
            </a:lvl5pPr>
            <a:lvl6pPr marL="304724" indent="0">
              <a:buNone/>
              <a:defRPr sz="133"/>
            </a:lvl6pPr>
            <a:lvl7pPr marL="365669" indent="0">
              <a:buNone/>
              <a:defRPr sz="133"/>
            </a:lvl7pPr>
            <a:lvl8pPr marL="426613" indent="0">
              <a:buNone/>
              <a:defRPr sz="133"/>
            </a:lvl8pPr>
            <a:lvl9pPr marL="487558" indent="0">
              <a:buNone/>
              <a:defRPr sz="133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39D1-F8A0-4EF9-B214-3378965878CC}" type="datetimeFigureOut">
              <a:rPr lang="fr-FR" smtClean="0"/>
              <a:t>28/09/2021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F667A-1F6F-4C7F-A97F-FE3CF20E9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8056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0960"/>
            <a:ext cx="2359342" cy="213360"/>
          </a:xfrm>
        </p:spPr>
        <p:txBody>
          <a:bodyPr anchor="b"/>
          <a:lstStyle>
            <a:lvl1pPr>
              <a:defRPr sz="427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31657"/>
            <a:ext cx="3703320" cy="649817"/>
          </a:xfrm>
        </p:spPr>
        <p:txBody>
          <a:bodyPr anchor="t"/>
          <a:lstStyle>
            <a:lvl1pPr marL="0" indent="0">
              <a:buNone/>
              <a:defRPr sz="427"/>
            </a:lvl1pPr>
            <a:lvl2pPr marL="60945" indent="0">
              <a:buNone/>
              <a:defRPr sz="373"/>
            </a:lvl2pPr>
            <a:lvl3pPr marL="121890" indent="0">
              <a:buNone/>
              <a:defRPr sz="320"/>
            </a:lvl3pPr>
            <a:lvl4pPr marL="182834" indent="0">
              <a:buNone/>
              <a:defRPr sz="267"/>
            </a:lvl4pPr>
            <a:lvl5pPr marL="243779" indent="0">
              <a:buNone/>
              <a:defRPr sz="267"/>
            </a:lvl5pPr>
            <a:lvl6pPr marL="304724" indent="0">
              <a:buNone/>
              <a:defRPr sz="267"/>
            </a:lvl6pPr>
            <a:lvl7pPr marL="365669" indent="0">
              <a:buNone/>
              <a:defRPr sz="267"/>
            </a:lvl7pPr>
            <a:lvl8pPr marL="426613" indent="0">
              <a:buNone/>
              <a:defRPr sz="267"/>
            </a:lvl8pPr>
            <a:lvl9pPr marL="487558" indent="0">
              <a:buNone/>
              <a:defRPr sz="267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74320"/>
            <a:ext cx="2359342" cy="508212"/>
          </a:xfrm>
        </p:spPr>
        <p:txBody>
          <a:bodyPr/>
          <a:lstStyle>
            <a:lvl1pPr marL="0" indent="0">
              <a:buNone/>
              <a:defRPr sz="213"/>
            </a:lvl1pPr>
            <a:lvl2pPr marL="60945" indent="0">
              <a:buNone/>
              <a:defRPr sz="187"/>
            </a:lvl2pPr>
            <a:lvl3pPr marL="121890" indent="0">
              <a:buNone/>
              <a:defRPr sz="160"/>
            </a:lvl3pPr>
            <a:lvl4pPr marL="182834" indent="0">
              <a:buNone/>
              <a:defRPr sz="133"/>
            </a:lvl4pPr>
            <a:lvl5pPr marL="243779" indent="0">
              <a:buNone/>
              <a:defRPr sz="133"/>
            </a:lvl5pPr>
            <a:lvl6pPr marL="304724" indent="0">
              <a:buNone/>
              <a:defRPr sz="133"/>
            </a:lvl6pPr>
            <a:lvl7pPr marL="365669" indent="0">
              <a:buNone/>
              <a:defRPr sz="133"/>
            </a:lvl7pPr>
            <a:lvl8pPr marL="426613" indent="0">
              <a:buNone/>
              <a:defRPr sz="133"/>
            </a:lvl8pPr>
            <a:lvl9pPr marL="487558" indent="0">
              <a:buNone/>
              <a:defRPr sz="133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39D1-F8A0-4EF9-B214-3378965878CC}" type="datetimeFigureOut">
              <a:rPr lang="fr-FR" smtClean="0"/>
              <a:t>28/09/2021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F667A-1F6F-4C7F-A97F-FE3CF20E9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3009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48683"/>
            <a:ext cx="6309360" cy="176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243417"/>
            <a:ext cx="6309360" cy="5801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847514"/>
            <a:ext cx="1645920" cy="48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339D1-F8A0-4EF9-B214-3378965878CC}" type="datetimeFigureOut">
              <a:rPr lang="fr-FR" smtClean="0"/>
              <a:t>28/09/2021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847514"/>
            <a:ext cx="2468880" cy="48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847514"/>
            <a:ext cx="1645920" cy="48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F667A-1F6F-4C7F-A97F-FE3CF20E9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6836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1890" rtl="0" eaLnBrk="1" latinLnBrk="0" hangingPunct="1">
        <a:lnSpc>
          <a:spcPct val="90000"/>
        </a:lnSpc>
        <a:spcBef>
          <a:spcPct val="0"/>
        </a:spcBef>
        <a:buNone/>
        <a:defRPr sz="5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2" indent="-30472" algn="l" defTabSz="1218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373" kern="1200">
          <a:solidFill>
            <a:schemeClr val="tx1"/>
          </a:solidFill>
          <a:latin typeface="+mn-lt"/>
          <a:ea typeface="+mn-ea"/>
          <a:cs typeface="+mn-cs"/>
        </a:defRPr>
      </a:lvl1pPr>
      <a:lvl2pPr marL="91417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320" kern="1200">
          <a:solidFill>
            <a:schemeClr val="tx1"/>
          </a:solidFill>
          <a:latin typeface="+mn-lt"/>
          <a:ea typeface="+mn-ea"/>
          <a:cs typeface="+mn-cs"/>
        </a:defRPr>
      </a:lvl2pPr>
      <a:lvl3pPr marL="152362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07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4pPr>
      <a:lvl5pPr marL="274251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5pPr>
      <a:lvl6pPr marL="335196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6pPr>
      <a:lvl7pPr marL="396141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7pPr>
      <a:lvl8pPr marL="457086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8pPr>
      <a:lvl9pPr marL="518030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1pPr>
      <a:lvl2pPr marL="60945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0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3pPr>
      <a:lvl4pPr marL="182834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4pPr>
      <a:lvl5pPr marL="243779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5pPr>
      <a:lvl6pPr marL="304724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6pPr>
      <a:lvl7pPr marL="365669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7pPr>
      <a:lvl8pPr marL="426613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8pPr>
      <a:lvl9pPr marL="487558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7315200" cy="914400"/>
          </a:xfrm>
          <a:prstGeom prst="rect">
            <a:avLst/>
          </a:prstGeom>
          <a:gradFill flip="none" rotWithShape="1">
            <a:gsLst>
              <a:gs pos="37000">
                <a:srgbClr val="95DAF2"/>
              </a:gs>
              <a:gs pos="0">
                <a:srgbClr val="FFFFFF"/>
              </a:gs>
              <a:gs pos="74000">
                <a:srgbClr val="A0DCF0"/>
              </a:gs>
              <a:gs pos="99000">
                <a:srgbClr val="1CB4E7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18866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Bannière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Elisa LANDAIS</dc:creator>
  <cp:lastModifiedBy>Elisa LANDAIS</cp:lastModifiedBy>
  <cp:revision>1</cp:revision>
  <dcterms:created xsi:type="dcterms:W3CDTF">2021-09-28T14:36:15Z</dcterms:created>
  <dcterms:modified xsi:type="dcterms:W3CDTF">2021-09-28T14:38:17Z</dcterms:modified>
</cp:coreProperties>
</file>